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49C2-C286-4426-8966-8CD01B46A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A45BC-A258-43AD-8342-80C680010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08A65-2C3A-46D1-A5C1-695F1EE0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EA26B-D837-4FC2-9483-BB21C1AA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FEAAF-7C80-4518-B321-93792E571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B9B4-D0F6-43A0-A754-29ED6E39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FB602-71CA-47DE-8A0A-2FC5206D7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6E7BA-9D6F-4577-8B9B-54EA8948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39BB4-580D-4A2F-9C8B-97F10AE17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D7FF1-E5D9-436E-A206-B33B2B96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0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D4B75-A32E-4C09-9E28-A05BF3572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85788-4BFF-4382-9E1A-2115C7844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B20A8-F0EF-4BBB-B14C-F7BFC052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3D8B6-CC59-4495-96F3-0E63FAE6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CF5BE-F348-4322-B223-02AB75D1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2CFE-6004-447F-A332-7F5532FFF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5876-98AC-4FBD-9BDE-EC819718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50302-0D0E-4641-BA34-0FEB6F45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D89D5-65C2-47E4-A252-3E8125BA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5618C-06AC-4883-ACC6-2E7B2E89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34B8-7517-4001-B3DE-30AEF86C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E2D2D-5860-4CF4-8739-FA61045BC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B72AA-C39F-4109-891A-A75CEBD1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DCD76-7F0B-4FCB-88FE-6E5AB900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70BF3-7665-40E8-AC9A-65CFB25C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5506-5899-4C59-A603-7231D10AE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86712-F242-4143-AF84-F92A14AFC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9E01-6AB2-40DA-992A-D85AA966E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C2F8-3967-4F29-96C1-51DD616D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6C311-D56D-4C75-900D-04923473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5EA52-AD87-4009-A57F-22C11262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8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3B696-F91B-48C3-BF96-1C3EFA869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04187-54D3-4185-AE6A-DD326540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40F61-0E5E-4FDB-953A-79F487CAB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DF07D-8C21-4798-BAD2-FB77F92BD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E184C-283A-4EAB-A3DE-2B9146D35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DF9B3-C708-4702-A1EB-10EB7F36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7AC45-C35E-4E0C-8F81-0A30FD83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BB122-28F4-4416-95E2-77ACD04C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9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5846-94F9-45DE-93A2-869AC13B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92AD9-3851-4535-B7AA-1843D2F3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2329C-F9A7-4505-8330-4E5F457F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6FAC1-BB8F-49DA-A4FC-3128B581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1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2DDB25-CC3D-4120-8CD7-BE80BF53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DC306-B889-4617-B926-254BC8FA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A3225-2E1D-4A0D-B499-289BC570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0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931B-0931-48E9-B739-F89F2DF18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14C9A-9DB3-4C8C-A6B2-09F7AC71A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CB13E-4D26-46D5-A423-A25573D84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325B5-03F6-48F7-B683-D7B6845B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54C91-EAD2-41E3-B42B-870B1032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BBCE6-E1D5-42E7-A493-279E5919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D2C4-8050-4D9F-B070-D381213F8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84FB13-B990-482A-9B6B-FF77F0658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08AD3-8DDC-44AD-956D-A427836DF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01988-0E28-4ECF-87A2-DEE89CE5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66E8F-8582-4737-AF17-D4145573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47537-08E1-4CB3-9EDD-DBA287E9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143772-CE2C-4930-AAF2-CF1F0F56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47BCA-7B33-4887-ABE0-6BBEEF35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E699A-28D8-4DD4-944E-281AB4677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31026-AFA7-440D-B3EE-5E54D78B355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89727-C85B-43C7-9142-20B9C4041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CC460-D6D7-4764-A707-B77764D38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A7233-EFE0-492C-ABE1-E5E9D6A24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D8F7-5CA5-464F-8FB1-91EB4062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Learning Objectives </a:t>
            </a:r>
            <a:br>
              <a:rPr lang="en-US" sz="2800" b="1" dirty="0"/>
            </a:br>
            <a:r>
              <a:rPr lang="en-US" sz="4800" b="1" dirty="0"/>
              <a:t>Tips on Communicating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E41A-AE8A-4FBD-BC9A-5660C5E0C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After this presentation, the participants will be able to:</a:t>
            </a:r>
          </a:p>
          <a:p>
            <a:pPr lvl="1"/>
            <a:r>
              <a:rPr lang="en-US" sz="2800" dirty="0"/>
              <a:t>Recognize the value of having a strategic approach to communication</a:t>
            </a:r>
          </a:p>
          <a:p>
            <a:pPr lvl="1"/>
            <a:r>
              <a:rPr lang="en-US" sz="2800" dirty="0"/>
              <a:t>Identify the most powerful form of communication </a:t>
            </a:r>
          </a:p>
          <a:p>
            <a:pPr lvl="1"/>
            <a:r>
              <a:rPr lang="en-US" sz="2800"/>
              <a:t>Describe the most </a:t>
            </a:r>
            <a:r>
              <a:rPr lang="en-US" sz="2800" dirty="0"/>
              <a:t>important task in communication</a:t>
            </a:r>
          </a:p>
          <a:p>
            <a:pPr lvl="1"/>
            <a:r>
              <a:rPr lang="en-US" sz="2800" dirty="0"/>
              <a:t>Illustrate how memory influences perceptions about your communication</a:t>
            </a:r>
          </a:p>
          <a:p>
            <a:pPr lvl="1"/>
            <a:r>
              <a:rPr lang="en-US" sz="2800" dirty="0"/>
              <a:t>Distinguish between effective or ineffective use of statistics in  communication</a:t>
            </a:r>
          </a:p>
          <a:p>
            <a:pPr lvl="1"/>
            <a:r>
              <a:rPr lang="en-US" sz="2800" dirty="0"/>
              <a:t>Employ an effective style of delivery for your communication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58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Learning Objectives  Tips on Communicating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Repsis</dc:creator>
  <cp:lastModifiedBy>John Repsis</cp:lastModifiedBy>
  <cp:revision>5</cp:revision>
  <dcterms:created xsi:type="dcterms:W3CDTF">2018-08-03T01:08:41Z</dcterms:created>
  <dcterms:modified xsi:type="dcterms:W3CDTF">2018-08-03T01:35:49Z</dcterms:modified>
</cp:coreProperties>
</file>