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7" d="100"/>
          <a:sy n="87" d="100"/>
        </p:scale>
        <p:origin x="528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F349C2-C286-4426-8966-8CD01B46AA3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76A45BC-A258-43AD-8342-80C68001020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808A65-2C3A-46D1-A5C1-695F1EE0EF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331026-AFA7-440D-B3EE-5E54D78B3550}" type="datetimeFigureOut">
              <a:rPr lang="en-US" smtClean="0"/>
              <a:t>8/2/2018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8EA26B-D837-4FC2-9483-BB21C1AAE1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C9FEAAF-7C80-4518-B321-93792E5712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A7233-EFE0-492C-ABE1-E5E9D6A24F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09541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7CB9B4-D0F6-43A0-A754-29ED6E395C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0EFB602-71CA-47DE-8A0A-2FC5206D735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E6E7BA-9D6F-4577-8B9B-54EA894880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331026-AFA7-440D-B3EE-5E54D78B3550}" type="datetimeFigureOut">
              <a:rPr lang="en-US" smtClean="0"/>
              <a:t>8/2/2018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739BB4-580D-4A2F-9C8B-97F10AE17B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BD7FF1-E5D9-436E-A206-B33B2B9603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A7233-EFE0-492C-ABE1-E5E9D6A24F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95067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7FD4B75-A32E-4C09-9E28-A05BF3572CD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9F85788-4BFF-4382-9E1A-2115C784437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9B20A8-F0EF-4BBB-B14C-F7BFC052F1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331026-AFA7-440D-B3EE-5E54D78B3550}" type="datetimeFigureOut">
              <a:rPr lang="en-US" smtClean="0"/>
              <a:t>8/2/2018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03D8B6-CC59-4495-96F3-0E63FAE680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9CF5BE-F348-4322-B223-02AB75D140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A7233-EFE0-492C-ABE1-E5E9D6A24F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84823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732CFE-6004-447F-A332-7F5532FFF6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E95876-98AC-4FBD-9BDE-EC81971856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E50302-0D0E-4641-BA34-0FEB6F4514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331026-AFA7-440D-B3EE-5E54D78B3550}" type="datetimeFigureOut">
              <a:rPr lang="en-US" smtClean="0"/>
              <a:t>8/2/2018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AD89D5-65C2-47E4-A252-3E8125BA34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F5618C-06AC-4883-ACC6-2E7B2E897F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A7233-EFE0-492C-ABE1-E5E9D6A24F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63113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CE34B8-7517-4001-B3DE-30AEF86C23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9EE2D2D-5860-4CF4-8739-FA61045BC9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5B72AA-C39F-4109-891A-A75CEBD184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331026-AFA7-440D-B3EE-5E54D78B3550}" type="datetimeFigureOut">
              <a:rPr lang="en-US" smtClean="0"/>
              <a:t>8/2/2018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CDCD76-7F0B-4FCB-88FE-6E5AB90087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F70BF3-7665-40E8-AC9A-65CFB25CE7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A7233-EFE0-492C-ABE1-E5E9D6A24F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59373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5F5506-5899-4C59-A603-7231D10AE4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D86712-F242-4143-AF84-F92A14AFCC3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9E09E01-6AB2-40DA-992A-D85AA966E88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F76C2F8-3967-4F29-96C1-51DD616D21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331026-AFA7-440D-B3EE-5E54D78B3550}" type="datetimeFigureOut">
              <a:rPr lang="en-US" smtClean="0"/>
              <a:t>8/2/2018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5F6C311-D56D-4C75-900D-04923473CB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935EA52-AD87-4009-A57F-22C11262E9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A7233-EFE0-492C-ABE1-E5E9D6A24F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55891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F3B696-F91B-48C3-BF96-1C3EFA8698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AD04187-54D3-4185-AE6A-DD32654026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3F40F61-0E5E-4FDB-953A-79F487CABFD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75DF07D-8C21-4798-BAD2-FB77F92BDEC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BAE184C-283A-4EAB-A3DE-2B9146D35D8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C6DF9B3-C708-4702-A1EB-10EB7F361D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331026-AFA7-440D-B3EE-5E54D78B3550}" type="datetimeFigureOut">
              <a:rPr lang="en-US" smtClean="0"/>
              <a:t>8/2/2018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A07AC45-C35E-4E0C-8F81-0A30FD836A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63BB122-28F4-4416-95E2-77ACD04C53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A7233-EFE0-492C-ABE1-E5E9D6A24F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68949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E15846-94F9-45DE-93A2-869AC13B3A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0C92AD9-3851-4535-B7AA-1843D2F305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331026-AFA7-440D-B3EE-5E54D78B3550}" type="datetimeFigureOut">
              <a:rPr lang="en-US" smtClean="0"/>
              <a:t>8/2/2018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2D2329C-F9A7-4505-8330-4E5F457F3B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FF6FAC1-BB8F-49DA-A4FC-3128B581BF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A7233-EFE0-492C-ABE1-E5E9D6A24F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65106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D2DDB25-CC3D-4120-8CD7-BE80BF5349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331026-AFA7-440D-B3EE-5E54D78B3550}" type="datetimeFigureOut">
              <a:rPr lang="en-US" smtClean="0"/>
              <a:t>8/2/2018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3BDC306-B889-4617-B926-254BC8FABB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9EA3225-2E1D-4A0D-B499-289BC5700A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A7233-EFE0-492C-ABE1-E5E9D6A24F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48049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9F931B-0931-48E9-B739-F89F2DF18F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614C9A-9DB3-4C8C-A6B2-09F7AC71A8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90CB13E-4D26-46D5-A423-A25573D846C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BF325B5-03F6-48F7-B683-D7B6845BCA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331026-AFA7-440D-B3EE-5E54D78B3550}" type="datetimeFigureOut">
              <a:rPr lang="en-US" smtClean="0"/>
              <a:t>8/2/2018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3D54C91-EAD2-41E3-B42B-870B103276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54BBCE6-E1D5-42E7-A493-279E591979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A7233-EFE0-492C-ABE1-E5E9D6A24F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05646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D6D2C4-8050-4D9F-B070-D381213F8A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F84FB13-B990-482A-9B6B-FF77F06582D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BE08AD3-8DDC-44AD-956D-A427836DF22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BF01988-0E28-4ECF-87A2-DEE89CE53A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331026-AFA7-440D-B3EE-5E54D78B3550}" type="datetimeFigureOut">
              <a:rPr lang="en-US" smtClean="0"/>
              <a:t>8/2/2018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2266E8F-8582-4737-AF17-D41455735F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FA47537-08E1-4CB3-9EDD-DBA287E946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A7233-EFE0-492C-ABE1-E5E9D6A24F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58264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9143772-CE2C-4930-AAF2-CF1F0F568F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9A47BCA-7B33-4887-ABE0-6BBEEF35AA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EE699A-28D8-4DD4-944E-281AB467713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331026-AFA7-440D-B3EE-5E54D78B3550}" type="datetimeFigureOut">
              <a:rPr lang="en-US" smtClean="0"/>
              <a:t>8/2/2018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D89727-C85B-43C7-9142-20B9C4041CE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3BCC460-D6D7-4764-A707-B77764D3847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8A7233-EFE0-492C-ABE1-E5E9D6A24F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54376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08D8F7-5CA5-464F-8FB1-91EB406203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b="1" dirty="0"/>
              <a:t>Learning Objectives </a:t>
            </a:r>
            <a:br>
              <a:rPr lang="en-US" sz="2800" b="1" dirty="0"/>
            </a:br>
            <a:r>
              <a:rPr lang="en-US" sz="4800" b="1" dirty="0"/>
              <a:t>Tips on Communicating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BBE41A-AE8A-4FBD-BC9A-5660C5E0C7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3200" dirty="0"/>
              <a:t>After this presentation, the participants will be able to:</a:t>
            </a:r>
          </a:p>
          <a:p>
            <a:pPr lvl="1"/>
            <a:r>
              <a:rPr lang="en-US" sz="2800" dirty="0"/>
              <a:t>Recognize the value of having a strategic approach to communication</a:t>
            </a:r>
          </a:p>
          <a:p>
            <a:pPr lvl="1"/>
            <a:r>
              <a:rPr lang="en-US" sz="2800" dirty="0"/>
              <a:t>Identify the most powerful form of communication </a:t>
            </a:r>
          </a:p>
          <a:p>
            <a:pPr lvl="1"/>
            <a:r>
              <a:rPr lang="en-US" sz="2800"/>
              <a:t>Describe the most </a:t>
            </a:r>
            <a:r>
              <a:rPr lang="en-US" sz="2800" dirty="0"/>
              <a:t>important task in communication</a:t>
            </a:r>
          </a:p>
          <a:p>
            <a:pPr lvl="1"/>
            <a:r>
              <a:rPr lang="en-US" sz="2800" dirty="0"/>
              <a:t>Illustrate how memory influences perceptions about your communication</a:t>
            </a:r>
          </a:p>
          <a:p>
            <a:pPr lvl="1"/>
            <a:r>
              <a:rPr lang="en-US" sz="2800" dirty="0"/>
              <a:t>Distinguish between effective or ineffective use of statistics in  communication</a:t>
            </a:r>
          </a:p>
          <a:p>
            <a:pPr lvl="1"/>
            <a:r>
              <a:rPr lang="en-US" sz="2800" dirty="0"/>
              <a:t>Employ an effective style of delivery for your communication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34580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64</Words>
  <Application>Microsoft Office PowerPoint</Application>
  <PresentationFormat>Widescreen</PresentationFormat>
  <Paragraphs>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Learning Objectives  Tips on Communicating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John Repsis</dc:creator>
  <cp:lastModifiedBy>John Repsis</cp:lastModifiedBy>
  <cp:revision>5</cp:revision>
  <dcterms:created xsi:type="dcterms:W3CDTF">2018-08-03T01:08:41Z</dcterms:created>
  <dcterms:modified xsi:type="dcterms:W3CDTF">2018-08-03T01:35:49Z</dcterms:modified>
</cp:coreProperties>
</file>